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96" r:id="rId2"/>
    <p:sldId id="274" r:id="rId3"/>
    <p:sldId id="288" r:id="rId4"/>
    <p:sldId id="293" r:id="rId5"/>
    <p:sldId id="29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92501A-5A72-7F9A-04C2-E0AFD5BB9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298B18-225D-A939-AAE6-1304F5F435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1353FCB-2E46-5BB8-D7D9-A131F236E588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7DAFDF-A7FF-8017-6B9A-0CC85941EBA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FC837321-D98B-148F-F96B-E73E626E3F18}"/>
                </a:ext>
              </a:extLst>
            </p:cNvPr>
            <p:cNvSpPr txBox="1"/>
            <p:nvPr/>
          </p:nvSpPr>
          <p:spPr>
            <a:xfrm>
              <a:off x="986970" y="3009900"/>
              <a:ext cx="738518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 de comparaison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D168E82B-2D36-F728-4BE9-23C0BE8D5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8642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20C55FF-DD6D-074D-FD64-D92F77E90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794" y="4960912"/>
            <a:ext cx="5266641" cy="191327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14447" y="1404431"/>
            <a:ext cx="8047333" cy="4534816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1029195" y="2159101"/>
            <a:ext cx="6832270" cy="2539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Paul mesure 1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38</a:t>
            </a: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centimètres. Mila mesure 19 centimètres de moins que 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Paul</a:t>
            </a: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Mila mesure-t-elle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67C5F6BD-266C-36C5-0442-F3F2544D8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064687"/>
            <a:ext cx="57532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la taille de Mila. C’est un problème de comparaison.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287970" y="5537478"/>
            <a:ext cx="5867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Mila mesure 113 </a:t>
            </a:r>
            <a:r>
              <a:rPr lang="fr-FR" sz="2800" dirty="0">
                <a:solidFill>
                  <a:srgbClr val="C00000"/>
                </a:solidFill>
                <a:latin typeface="Cursive standard" pitchFamily="2" charset="0"/>
              </a:rPr>
              <a:t>centimètres.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403785" y="4020616"/>
            <a:ext cx="56355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138 – 19 = 113</a:t>
            </a:r>
          </a:p>
          <a:p>
            <a:endParaRPr lang="fr-FR" sz="3200" dirty="0">
              <a:solidFill>
                <a:srgbClr val="C0000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944E26E-A5D3-1534-41CC-D1888A0364B1}"/>
              </a:ext>
            </a:extLst>
          </p:cNvPr>
          <p:cNvSpPr txBox="1"/>
          <p:nvPr/>
        </p:nvSpPr>
        <p:spPr>
          <a:xfrm>
            <a:off x="3401851" y="2650456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 : 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C489B646-F52E-5DD1-3555-212402EA6D9B}"/>
              </a:ext>
            </a:extLst>
          </p:cNvPr>
          <p:cNvGrpSpPr/>
          <p:nvPr/>
        </p:nvGrpSpPr>
        <p:grpSpPr>
          <a:xfrm>
            <a:off x="6489323" y="2809203"/>
            <a:ext cx="2549963" cy="759723"/>
            <a:chOff x="682939" y="2297075"/>
            <a:chExt cx="4182772" cy="113595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2CCD2C4-34D1-7125-64A7-66AAFDA72571}"/>
                </a:ext>
              </a:extLst>
            </p:cNvPr>
            <p:cNvSpPr/>
            <p:nvPr/>
          </p:nvSpPr>
          <p:spPr>
            <a:xfrm>
              <a:off x="682939" y="2297075"/>
              <a:ext cx="3600001" cy="5639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138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C6541C3-B38E-8630-945F-0683E12EB8B0}"/>
                </a:ext>
              </a:extLst>
            </p:cNvPr>
            <p:cNvSpPr/>
            <p:nvPr/>
          </p:nvSpPr>
          <p:spPr>
            <a:xfrm>
              <a:off x="682941" y="2861022"/>
              <a:ext cx="2324420" cy="5639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?</a:t>
              </a:r>
            </a:p>
          </p:txBody>
        </p: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EF027CC6-5A43-E71C-A170-77759AD42CC9}"/>
                </a:ext>
              </a:extLst>
            </p:cNvPr>
            <p:cNvCxnSpPr/>
            <p:nvPr/>
          </p:nvCxnSpPr>
          <p:spPr>
            <a:xfrm>
              <a:off x="3007361" y="3330783"/>
              <a:ext cx="122372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DCA9B46-5A76-D43A-4340-E23568149317}"/>
                </a:ext>
              </a:extLst>
            </p:cNvPr>
            <p:cNvSpPr/>
            <p:nvPr/>
          </p:nvSpPr>
          <p:spPr>
            <a:xfrm>
              <a:off x="2372733" y="2869085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C6B5C-FFD5-A5ED-368C-8ED123C69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54DE74-C505-2430-CA06-B1E83B75A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40CD5831-3239-AA08-CAE9-134E36ECF456}"/>
              </a:ext>
            </a:extLst>
          </p:cNvPr>
          <p:cNvSpPr/>
          <p:nvPr/>
        </p:nvSpPr>
        <p:spPr>
          <a:xfrm>
            <a:off x="324819" y="1517106"/>
            <a:ext cx="8047333" cy="4534816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38396E7-CA86-11B2-0F11-7E3C305B0521}"/>
              </a:ext>
            </a:extLst>
          </p:cNvPr>
          <p:cNvSpPr txBox="1"/>
          <p:nvPr/>
        </p:nvSpPr>
        <p:spPr>
          <a:xfrm>
            <a:off x="1155865" y="1978197"/>
            <a:ext cx="6832270" cy="3132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Filou mange 195 g de croquettes par jour. Simba mange 215 g de croquettes par jour.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Quelle quantité de croquettes Simba mange-t-il de plus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E69FEF-93A2-8670-12F5-CC3568FBB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33" t="50000" r="51333"/>
          <a:stretch/>
        </p:blipFill>
        <p:spPr>
          <a:xfrm>
            <a:off x="5993436" y="5200531"/>
            <a:ext cx="3083091" cy="1594536"/>
          </a:xfrm>
          <a:prstGeom prst="rect">
            <a:avLst/>
          </a:prstGeom>
        </p:spPr>
      </p:pic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BD8E1C3-F395-02D5-3C27-271755AF6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177880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40123-86B8-6F12-6C0E-27787B5FF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334AFA-A549-5BA1-912D-9C9B270FA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CB0EF46-4C0C-8621-0538-198AA70897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522DA60-C022-5BE3-B140-68211C305D0A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930544F-01CF-FAF2-B23B-074A08C70A9E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E1B212D-46A9-E62B-6527-75248DC9F2A1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5A098523-87C5-05FF-2AFD-7E8D9C5C32F4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1921F18-3840-2C0E-0596-F048C67F0CC2}"/>
              </a:ext>
            </a:extLst>
          </p:cNvPr>
          <p:cNvSpPr txBox="1"/>
          <p:nvPr/>
        </p:nvSpPr>
        <p:spPr>
          <a:xfrm>
            <a:off x="3169621" y="1122746"/>
            <a:ext cx="61920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l’écart. C’est un problème de comparaison.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4636FD-47A2-8486-F281-73B86A79810C}"/>
              </a:ext>
            </a:extLst>
          </p:cNvPr>
          <p:cNvSpPr txBox="1"/>
          <p:nvPr/>
        </p:nvSpPr>
        <p:spPr>
          <a:xfrm>
            <a:off x="3287970" y="5537478"/>
            <a:ext cx="58671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Simba mange 20 g de croquettes de plus.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2E262D9-2C24-7AD9-A444-0335D99C52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9C2E5A2-D6E1-7AF6-40DA-7008916A63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50AB9C64-A8B2-CDD4-D4AF-F96EA545BB1B}"/>
              </a:ext>
            </a:extLst>
          </p:cNvPr>
          <p:cNvSpPr txBox="1"/>
          <p:nvPr/>
        </p:nvSpPr>
        <p:spPr>
          <a:xfrm>
            <a:off x="3508498" y="3599921"/>
            <a:ext cx="56355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3200" dirty="0">
              <a:solidFill>
                <a:srgbClr val="C00000"/>
              </a:solidFill>
            </a:endParaRPr>
          </a:p>
          <a:p>
            <a:r>
              <a:rPr lang="fr-FR" sz="3200" dirty="0">
                <a:solidFill>
                  <a:srgbClr val="C00000"/>
                </a:solidFill>
              </a:rPr>
              <a:t>215 – 195 = 20 </a:t>
            </a:r>
          </a:p>
          <a:p>
            <a:endParaRPr lang="fr-FR" sz="3200" dirty="0">
              <a:solidFill>
                <a:srgbClr val="C0000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6F1F66E-667E-DE7E-0EF8-9164940A8FE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ACB1B26-4964-A62B-5659-83E60A5629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78FC82F-3477-321F-89B5-08980B0F1F37}"/>
              </a:ext>
            </a:extLst>
          </p:cNvPr>
          <p:cNvSpPr txBox="1"/>
          <p:nvPr/>
        </p:nvSpPr>
        <p:spPr>
          <a:xfrm>
            <a:off x="3290935" y="2502935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 : 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EA15373A-F502-FEF8-394F-94CA73877180}"/>
              </a:ext>
            </a:extLst>
          </p:cNvPr>
          <p:cNvGrpSpPr/>
          <p:nvPr/>
        </p:nvGrpSpPr>
        <p:grpSpPr>
          <a:xfrm>
            <a:off x="6205856" y="2737253"/>
            <a:ext cx="2640970" cy="717234"/>
            <a:chOff x="682939" y="2297075"/>
            <a:chExt cx="4182772" cy="113595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B6EFD18-01A1-0A5B-4969-520AC6349C30}"/>
                </a:ext>
              </a:extLst>
            </p:cNvPr>
            <p:cNvSpPr/>
            <p:nvPr/>
          </p:nvSpPr>
          <p:spPr>
            <a:xfrm>
              <a:off x="682939" y="2297075"/>
              <a:ext cx="3600001" cy="5639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215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5B5DA39-7BAD-B253-59EC-72873F7D7FA6}"/>
                </a:ext>
              </a:extLst>
            </p:cNvPr>
            <p:cNvSpPr/>
            <p:nvPr/>
          </p:nvSpPr>
          <p:spPr>
            <a:xfrm>
              <a:off x="682941" y="2861022"/>
              <a:ext cx="2324420" cy="5639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195</a:t>
              </a:r>
            </a:p>
          </p:txBody>
        </p: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9BCB81D9-A46C-6EDE-028D-BA4231A615C4}"/>
                </a:ext>
              </a:extLst>
            </p:cNvPr>
            <p:cNvCxnSpPr/>
            <p:nvPr/>
          </p:nvCxnSpPr>
          <p:spPr>
            <a:xfrm>
              <a:off x="3007361" y="3330783"/>
              <a:ext cx="122372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9AEAC7B-D1C8-2434-C619-D8770D691D3F}"/>
                </a:ext>
              </a:extLst>
            </p:cNvPr>
            <p:cNvSpPr/>
            <p:nvPr/>
          </p:nvSpPr>
          <p:spPr>
            <a:xfrm>
              <a:off x="2372733" y="2869085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686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9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154</Words>
  <Application>Microsoft Office PowerPoint</Application>
  <PresentationFormat>Affichage à l'écran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Cherchez la solution au problème.</vt:lpstr>
      <vt:lpstr>Je cherche en suivant les 4 étapes :</vt:lpstr>
      <vt:lpstr>Cherchez la solution au problème.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89</cp:revision>
  <dcterms:created xsi:type="dcterms:W3CDTF">2023-02-07T14:55:57Z</dcterms:created>
  <dcterms:modified xsi:type="dcterms:W3CDTF">2025-11-23T21:02:33Z</dcterms:modified>
</cp:coreProperties>
</file>